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4" r:id="rId5"/>
    <p:sldId id="258" r:id="rId6"/>
    <p:sldId id="265" r:id="rId7"/>
    <p:sldId id="259" r:id="rId8"/>
    <p:sldId id="260" r:id="rId9"/>
    <p:sldId id="261" r:id="rId10"/>
    <p:sldId id="262" r:id="rId11"/>
    <p:sldId id="263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1B6D-61C7-4DA9-B927-1DA3CE1F0E6C}" type="datetimeFigureOut">
              <a:rPr lang="en-CA" smtClean="0"/>
              <a:t>2015-12-18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DB25-C3A1-4C18-BA3D-825688B6DE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58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1B6D-61C7-4DA9-B927-1DA3CE1F0E6C}" type="datetimeFigureOut">
              <a:rPr lang="en-CA" smtClean="0"/>
              <a:t>2015-12-18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DB25-C3A1-4C18-BA3D-825688B6DE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347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1B6D-61C7-4DA9-B927-1DA3CE1F0E6C}" type="datetimeFigureOut">
              <a:rPr lang="en-CA" smtClean="0"/>
              <a:t>2015-12-18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DB25-C3A1-4C18-BA3D-825688B6DE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7891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1B6D-61C7-4DA9-B927-1DA3CE1F0E6C}" type="datetimeFigureOut">
              <a:rPr lang="en-CA" smtClean="0"/>
              <a:t>2015-12-18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DB25-C3A1-4C18-BA3D-825688B6DE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729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1B6D-61C7-4DA9-B927-1DA3CE1F0E6C}" type="datetimeFigureOut">
              <a:rPr lang="en-CA" smtClean="0"/>
              <a:t>2015-12-18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DB25-C3A1-4C18-BA3D-825688B6DE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0085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1B6D-61C7-4DA9-B927-1DA3CE1F0E6C}" type="datetimeFigureOut">
              <a:rPr lang="en-CA" smtClean="0"/>
              <a:t>2015-12-18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DB25-C3A1-4C18-BA3D-825688B6DE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5973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1B6D-61C7-4DA9-B927-1DA3CE1F0E6C}" type="datetimeFigureOut">
              <a:rPr lang="en-CA" smtClean="0"/>
              <a:t>2015-12-18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DB25-C3A1-4C18-BA3D-825688B6DE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108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1B6D-61C7-4DA9-B927-1DA3CE1F0E6C}" type="datetimeFigureOut">
              <a:rPr lang="en-CA" smtClean="0"/>
              <a:t>2015-12-18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DB25-C3A1-4C18-BA3D-825688B6DE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4395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1B6D-61C7-4DA9-B927-1DA3CE1F0E6C}" type="datetimeFigureOut">
              <a:rPr lang="en-CA" smtClean="0"/>
              <a:t>2015-12-18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DB25-C3A1-4C18-BA3D-825688B6DE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85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1B6D-61C7-4DA9-B927-1DA3CE1F0E6C}" type="datetimeFigureOut">
              <a:rPr lang="en-CA" smtClean="0"/>
              <a:t>2015-12-18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DB25-C3A1-4C18-BA3D-825688B6DE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099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1B6D-61C7-4DA9-B927-1DA3CE1F0E6C}" type="datetimeFigureOut">
              <a:rPr lang="en-CA" smtClean="0"/>
              <a:t>2015-12-18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DB25-C3A1-4C18-BA3D-825688B6DE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6748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21B6D-61C7-4DA9-B927-1DA3CE1F0E6C}" type="datetimeFigureOut">
              <a:rPr lang="en-CA" smtClean="0"/>
              <a:t>2015-12-18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2DB25-C3A1-4C18-BA3D-825688B6DE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13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studentweb.cencol.ca/ypan46/TowerDefence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65772"/>
            <a:ext cx="9144000" cy="1355091"/>
          </a:xfrm>
        </p:spPr>
        <p:txBody>
          <a:bodyPr>
            <a:normAutofit/>
          </a:bodyPr>
          <a:lstStyle/>
          <a:p>
            <a:r>
              <a:rPr lang="en-CA" sz="7200">
                <a:solidFill>
                  <a:srgbClr val="00B050"/>
                </a:solidFill>
                <a:latin typeface="Showcard Gothic" panose="04020904020102020604" pitchFamily="82" charset="0"/>
              </a:rPr>
              <a:t>Tower Defence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04029"/>
          </a:xfrm>
        </p:spPr>
        <p:txBody>
          <a:bodyPr>
            <a:normAutofit lnSpcReduction="10000"/>
          </a:bodyPr>
          <a:lstStyle/>
          <a:p>
            <a:r>
              <a:rPr lang="en-CA" smtClean="0"/>
              <a:t>COMP 397 - Web Game Programming</a:t>
            </a:r>
          </a:p>
          <a:p>
            <a:endParaRPr lang="en-CA"/>
          </a:p>
          <a:p>
            <a:r>
              <a:rPr lang="en-CA" sz="3200" smtClean="0"/>
              <a:t>Yun Kui Pan</a:t>
            </a:r>
          </a:p>
          <a:p>
            <a:endParaRPr lang="en-CA" smtClean="0"/>
          </a:p>
          <a:p>
            <a:r>
              <a:rPr lang="en-CA" smtClean="0">
                <a:solidFill>
                  <a:srgbClr val="002060"/>
                </a:solidFill>
              </a:rPr>
              <a:t>GitHub: https://github.com/y-pan/TowerDefence</a:t>
            </a:r>
            <a:endParaRPr lang="en-CA">
              <a:solidFill>
                <a:srgbClr val="002060"/>
              </a:solidFill>
            </a:endParaRPr>
          </a:p>
          <a:p>
            <a:r>
              <a:rPr lang="en-CA" smtClean="0">
                <a:solidFill>
                  <a:srgbClr val="002060"/>
                </a:solidFill>
              </a:rPr>
              <a:t>Website: http://studentweb.cencol.ca/ypan46/TowerDefence/</a:t>
            </a:r>
            <a:endParaRPr lang="en-CA">
              <a:solidFill>
                <a:srgbClr val="002060"/>
              </a:solidFill>
            </a:endParaRPr>
          </a:p>
        </p:txBody>
      </p:sp>
      <p:pic>
        <p:nvPicPr>
          <p:cNvPr id="4" name="Picture 3" descr="s:\Pictures\Y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719" y="1866582"/>
            <a:ext cx="2722562" cy="17357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702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 descr="Tower Defence - Pan - Firefox Developer Editio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9" t="13269" r="19583"/>
          <a:stretch/>
        </p:blipFill>
        <p:spPr>
          <a:xfrm>
            <a:off x="3444240" y="172718"/>
            <a:ext cx="8482403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8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0070C0"/>
                </a:solidFill>
                <a:latin typeface="Showcard Gothic" panose="04020904020102020604" pitchFamily="82" charset="0"/>
              </a:rPr>
              <a:t>Assets</a:t>
            </a:r>
            <a:endParaRPr lang="en-CA">
              <a:solidFill>
                <a:srgbClr val="0070C0"/>
              </a:solidFill>
              <a:latin typeface="Showcard Gothic" panose="04020904020102020604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63" y="3848185"/>
            <a:ext cx="1429706" cy="5718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63" y="3156574"/>
            <a:ext cx="1429706" cy="571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63" y="2464963"/>
            <a:ext cx="1429706" cy="571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63" y="1773353"/>
            <a:ext cx="1429706" cy="571882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744420" y="1690688"/>
            <a:ext cx="1777497" cy="1769465"/>
            <a:chOff x="5877673" y="2117160"/>
            <a:chExt cx="1777497" cy="176946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54" y="3346625"/>
              <a:ext cx="540000" cy="54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7894" y="2120580"/>
              <a:ext cx="540000" cy="54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3965" y="2704085"/>
              <a:ext cx="540000" cy="540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1584" y="3346624"/>
              <a:ext cx="540000" cy="54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7673" y="2117160"/>
              <a:ext cx="540000" cy="54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398" y="2704085"/>
              <a:ext cx="540000" cy="540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4643" y="3521361"/>
              <a:ext cx="190527" cy="19052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1800" y="2387160"/>
              <a:ext cx="76211" cy="7621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223" y="2891844"/>
              <a:ext cx="133369" cy="133369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753" y="1690688"/>
            <a:ext cx="2160000" cy="54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041" y="4554305"/>
            <a:ext cx="1429328" cy="571731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713498" y="1773353"/>
            <a:ext cx="1177004" cy="2436344"/>
            <a:chOff x="8348481" y="2117160"/>
            <a:chExt cx="1177004" cy="243634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8481" y="4013504"/>
              <a:ext cx="540000" cy="5400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8481" y="2750240"/>
              <a:ext cx="540000" cy="5400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805" y="3370002"/>
              <a:ext cx="540000" cy="5400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8481" y="2122208"/>
              <a:ext cx="540000" cy="5400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5485" y="4013504"/>
              <a:ext cx="540000" cy="5400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5485" y="3365789"/>
              <a:ext cx="540000" cy="5400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5485" y="2750240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3033" y="2117160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329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0070C0"/>
                </a:solidFill>
                <a:latin typeface="Showcard Gothic" panose="04020904020102020604" pitchFamily="82" charset="0"/>
              </a:rPr>
              <a:t>Game Structure</a:t>
            </a:r>
            <a:endParaRPr lang="en-CA">
              <a:solidFill>
                <a:srgbClr val="0070C0"/>
              </a:solidFill>
              <a:latin typeface="Showcard Gothic" panose="04020904020102020604" pitchFamily="82" charset="0"/>
            </a:endParaRPr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10"/>
          <a:stretch/>
        </p:blipFill>
        <p:spPr>
          <a:xfrm>
            <a:off x="4451174" y="1921607"/>
            <a:ext cx="3420593" cy="4650878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36"/>
          <a:stretch/>
        </p:blipFill>
        <p:spPr>
          <a:xfrm>
            <a:off x="705986" y="1690688"/>
            <a:ext cx="3458400" cy="4122989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" r="29944"/>
          <a:stretch/>
        </p:blipFill>
        <p:spPr>
          <a:xfrm>
            <a:off x="8216740" y="1921607"/>
            <a:ext cx="3137060" cy="292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9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0070C0"/>
                </a:solidFill>
                <a:latin typeface="Showcard Gothic" panose="04020904020102020604" pitchFamily="82" charset="0"/>
              </a:rPr>
              <a:t>Lessons learned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mtClean="0"/>
              <a:t>Visual Studio and TypeScript make web programming much easier</a:t>
            </a:r>
          </a:p>
          <a:p>
            <a:r>
              <a:rPr lang="en-CA" smtClean="0"/>
              <a:t>Always backup the file and commit to github</a:t>
            </a:r>
          </a:p>
          <a:p>
            <a:r>
              <a:rPr lang="en-CA" smtClean="0"/>
              <a:t>Always comment on the codes</a:t>
            </a:r>
          </a:p>
          <a:p>
            <a:r>
              <a:rPr lang="en-CA"/>
              <a:t>Programming </a:t>
            </a:r>
            <a:r>
              <a:rPr lang="en-CA" smtClean="0"/>
              <a:t>continually, to save time on recalling the codes</a:t>
            </a:r>
          </a:p>
          <a:p>
            <a:r>
              <a:rPr lang="en-CA" smtClean="0"/>
              <a:t>Better to manage constant values in one place </a:t>
            </a:r>
            <a:endParaRPr lang="en-CA"/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9061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4405"/>
            <a:ext cx="10515600" cy="1325563"/>
          </a:xfrm>
        </p:spPr>
        <p:txBody>
          <a:bodyPr/>
          <a:lstStyle/>
          <a:p>
            <a:pPr algn="ctr"/>
            <a:r>
              <a:rPr lang="en-CA" sz="8000" smtClean="0">
                <a:solidFill>
                  <a:srgbClr val="00B050"/>
                </a:solidFill>
                <a:latin typeface="Showcard Gothic" panose="04020904020102020604" pitchFamily="82" charset="0"/>
              </a:rPr>
              <a:t>Thanks</a:t>
            </a:r>
            <a:endParaRPr lang="en-CA">
              <a:solidFill>
                <a:srgbClr val="00B05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58030" y="4274853"/>
            <a:ext cx="2875940" cy="571882"/>
            <a:chOff x="4352037" y="4303728"/>
            <a:chExt cx="2875940" cy="571882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8271" y="4303728"/>
              <a:ext cx="1429706" cy="571882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352037" y="4328059"/>
              <a:ext cx="13014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240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Play </a:t>
              </a:r>
              <a:r>
                <a:rPr lang="en-CA" sz="280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&gt;&gt;</a:t>
              </a:r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409300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0070C0"/>
                </a:solidFill>
                <a:latin typeface="Showcard Gothic" panose="04020904020102020604" pitchFamily="82" charset="0"/>
              </a:rPr>
              <a:t>Development Tool/lib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mtClean="0"/>
              <a:t>Visual Studio 2013</a:t>
            </a:r>
          </a:p>
          <a:p>
            <a:r>
              <a:rPr lang="en-CA" smtClean="0"/>
              <a:t>Paint.net</a:t>
            </a:r>
          </a:p>
          <a:p>
            <a:r>
              <a:rPr lang="en-CA" smtClean="0"/>
              <a:t>TypeScript, Createjs ...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626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0070C0"/>
                </a:solidFill>
                <a:latin typeface="Showcard Gothic" panose="04020904020102020604" pitchFamily="82" charset="0"/>
              </a:rPr>
              <a:t>Level 1</a:t>
            </a:r>
            <a:endParaRPr lang="en-CA">
              <a:solidFill>
                <a:srgbClr val="0070C0"/>
              </a:solidFill>
              <a:latin typeface="Showcard Gothic" panose="04020904020102020604" pitchFamily="82" charset="0"/>
            </a:endParaRPr>
          </a:p>
        </p:txBody>
      </p:sp>
      <p:pic>
        <p:nvPicPr>
          <p:cNvPr id="9" name="Picture 8" descr="Tower Defence - Pan - Firefox Developer Editio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9" t="13951" r="20031" b="2181"/>
          <a:stretch/>
        </p:blipFill>
        <p:spPr>
          <a:xfrm>
            <a:off x="3271520" y="207328"/>
            <a:ext cx="864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0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Tower Defence - Pan - Firefox Developer Edition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8" t="13849" r="19682" b="2561"/>
          <a:stretch/>
        </p:blipFill>
        <p:spPr>
          <a:xfrm>
            <a:off x="3210559" y="193040"/>
            <a:ext cx="8706366" cy="6480000"/>
          </a:xfrm>
        </p:spPr>
      </p:pic>
    </p:spTree>
    <p:extLst>
      <p:ext uri="{BB962C8B-B14F-4D97-AF65-F5344CB8AC3E}">
        <p14:creationId xmlns:p14="http://schemas.microsoft.com/office/powerpoint/2010/main" val="2089771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Tower Defence - Pan - Firefox Developer Edition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2" t="13514" r="19830" b="1682"/>
          <a:stretch/>
        </p:blipFill>
        <p:spPr>
          <a:xfrm>
            <a:off x="3302001" y="154146"/>
            <a:ext cx="8601429" cy="6480000"/>
          </a:xfrm>
        </p:spPr>
      </p:pic>
    </p:spTree>
    <p:extLst>
      <p:ext uri="{BB962C8B-B14F-4D97-AF65-F5344CB8AC3E}">
        <p14:creationId xmlns:p14="http://schemas.microsoft.com/office/powerpoint/2010/main" val="388081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Tower Defence - Pan - Firefox Developer Edition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8" t="14549" r="19933"/>
          <a:stretch/>
        </p:blipFill>
        <p:spPr>
          <a:xfrm>
            <a:off x="3393441" y="213358"/>
            <a:ext cx="8481379" cy="6480000"/>
          </a:xfrm>
        </p:spPr>
      </p:pic>
    </p:spTree>
    <p:extLst>
      <p:ext uri="{BB962C8B-B14F-4D97-AF65-F5344CB8AC3E}">
        <p14:creationId xmlns:p14="http://schemas.microsoft.com/office/powerpoint/2010/main" val="2106635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0070C0"/>
                </a:solidFill>
                <a:latin typeface="Showcard Gothic" panose="04020904020102020604" pitchFamily="82" charset="0"/>
              </a:rPr>
              <a:t>Level 2</a:t>
            </a:r>
            <a:endParaRPr lang="en-CA">
              <a:solidFill>
                <a:srgbClr val="0070C0"/>
              </a:solidFill>
            </a:endParaRPr>
          </a:p>
        </p:txBody>
      </p:sp>
      <p:pic>
        <p:nvPicPr>
          <p:cNvPr id="5" name="Picture 4" descr="Tower Defence - Pan - Firefox Developer Editio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1" t="13958" r="19768"/>
          <a:stretch/>
        </p:blipFill>
        <p:spPr>
          <a:xfrm>
            <a:off x="3261360" y="365125"/>
            <a:ext cx="8456751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44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Tower Defence - Pan - Firefox Developer Edition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2" t="13382" r="20058" b="1860"/>
          <a:stretch/>
        </p:blipFill>
        <p:spPr>
          <a:xfrm>
            <a:off x="3230881" y="264158"/>
            <a:ext cx="8550741" cy="6480000"/>
          </a:xfrm>
        </p:spPr>
      </p:pic>
    </p:spTree>
    <p:extLst>
      <p:ext uri="{BB962C8B-B14F-4D97-AF65-F5344CB8AC3E}">
        <p14:creationId xmlns:p14="http://schemas.microsoft.com/office/powerpoint/2010/main" val="3031344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>
                <a:solidFill>
                  <a:srgbClr val="0070C0"/>
                </a:solidFill>
                <a:latin typeface="Showcard Gothic" panose="04020904020102020604" pitchFamily="82" charset="0"/>
              </a:rPr>
              <a:t>Level 3</a:t>
            </a:r>
          </a:p>
        </p:txBody>
      </p:sp>
      <p:pic>
        <p:nvPicPr>
          <p:cNvPr id="5" name="Picture 4" descr="Tower Defence - Pan - Firefox Developer Editio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3725" r="19917" b="1787"/>
          <a:stretch/>
        </p:blipFill>
        <p:spPr>
          <a:xfrm>
            <a:off x="3393440" y="192404"/>
            <a:ext cx="8588381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87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86</Words>
  <Application>Microsoft Office PowerPoint</Application>
  <PresentationFormat>Widescreen</PresentationFormat>
  <Paragraphs>24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Showcard Gothic</vt:lpstr>
      <vt:lpstr>Office Theme</vt:lpstr>
      <vt:lpstr>Tower Defence</vt:lpstr>
      <vt:lpstr>Development Tool/lib</vt:lpstr>
      <vt:lpstr>Level 1</vt:lpstr>
      <vt:lpstr>PowerPoint Presentation</vt:lpstr>
      <vt:lpstr>PowerPoint Presentation</vt:lpstr>
      <vt:lpstr>PowerPoint Presentation</vt:lpstr>
      <vt:lpstr>Level 2</vt:lpstr>
      <vt:lpstr>PowerPoint Presentation</vt:lpstr>
      <vt:lpstr>Level 3</vt:lpstr>
      <vt:lpstr>PowerPoint Presentation</vt:lpstr>
      <vt:lpstr>Assets</vt:lpstr>
      <vt:lpstr>Game Structure</vt:lpstr>
      <vt:lpstr>Lessons learned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 pan</dc:creator>
  <cp:lastModifiedBy>yun pan</cp:lastModifiedBy>
  <cp:revision>23</cp:revision>
  <dcterms:created xsi:type="dcterms:W3CDTF">2015-12-18T19:25:21Z</dcterms:created>
  <dcterms:modified xsi:type="dcterms:W3CDTF">2015-12-19T00:27:42Z</dcterms:modified>
</cp:coreProperties>
</file>